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16D08-A6A5-C83F-7909-BEEAD5F09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B5B81ED-C18D-AA21-F3B5-992074548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D78492-0D38-9A97-6484-86281B0D2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DF75F-C316-40CD-84F4-2A277F39C94F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EC0577-C6B8-E2EF-68C8-27507E974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482095-35D6-2DE7-A2D5-4F0AFFD86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8E1BC-30D6-4E65-A259-84CE0DB160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445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3B6BF5-FD70-4976-D777-D9BC39CE5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D8F292-4D17-7E4B-235B-EE80A9F45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9E8565-1A23-CE3E-D58F-69AFA86DA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DF75F-C316-40CD-84F4-2A277F39C94F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9A4C0B-5684-26B5-922C-E514152B3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CF1372-8513-C4D6-AE33-69E3EC2D4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8E1BC-30D6-4E65-A259-84CE0DB160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063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AE678E3-9E84-C201-D74A-827D7C1CC9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67AA3E-E46E-5080-AF2C-F4A1E9E271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0B8216-1481-4310-2B7D-C2B657721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DF75F-C316-40CD-84F4-2A277F39C94F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2E2F35-4ECF-5C04-3986-646C8C16A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E8C574-EFFB-2B9C-7058-B5368164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8E1BC-30D6-4E65-A259-84CE0DB160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994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0A882D-D519-3D41-FBBE-E504F488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07E926-049C-9BD1-0234-993E9962E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9AAA6E-41F1-42E4-0584-6BE6AA975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DF75F-C316-40CD-84F4-2A277F39C94F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2C644D-97F6-EBF5-AED3-F0E91F086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DB3A09-1141-FD23-6D62-6FF10BD0F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8E1BC-30D6-4E65-A259-84CE0DB160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05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F10443-0A85-6485-C16C-C4ECA6F0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DE6F2F-C92A-B0A1-DFFE-1CDF4DB8B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416E13-1FA8-0E31-B10F-BC2EBE504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DF75F-C316-40CD-84F4-2A277F39C94F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6D0C14-DE92-9F88-1766-AA959B81B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125AFF-7697-610A-3789-7BD9AC829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8E1BC-30D6-4E65-A259-84CE0DB160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105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3F71DE-BAAC-1447-5F7C-91D65869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28A602-1168-6028-C23C-4EEDED4C09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D75AE8-1E0F-AADA-4E63-2052D20C46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090C38-712A-D29E-A9DA-3C3584917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DF75F-C316-40CD-84F4-2A277F39C94F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339D3C-B89B-9EF1-5024-9A28299B5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C7EAC1-518A-BC6C-2D77-B92763D3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8E1BC-30D6-4E65-A259-84CE0DB160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204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ACD0AA-57A8-0498-8058-CADA21A03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A68F60-51FD-7787-3BAC-9AFD6484D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E68C6F-B9B6-E571-F9BF-C837EE1FC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1DF3F5-F05B-1B71-02A7-F202B5F69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10D157-1FF1-84FA-80CD-C8F3B8A8D2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08AF85D-C903-7E62-FFDD-C3487A963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DF75F-C316-40CD-84F4-2A277F39C94F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ECAF542-9AF7-34BD-6E2C-841A009F1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392DC0-CA8E-F56E-9C11-F4B7B59C7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8E1BC-30D6-4E65-A259-84CE0DB160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00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D76D3-E0A1-B25F-A03D-C54F57D60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E18854-1919-DC35-DD24-CDCBFC09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DF75F-C316-40CD-84F4-2A277F39C94F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6E45C6-75CA-A4BF-DCA8-C4115DF42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FEEAE8-D712-C08B-F0BE-4A837723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8E1BC-30D6-4E65-A259-84CE0DB160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155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2CAAD1-2414-BFD1-5C2C-30CBBED5A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DF75F-C316-40CD-84F4-2A277F39C94F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CE8EF6-1B1D-0772-D01E-C39F2818B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325C25-D898-4E4A-705E-1FE483AE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8E1BC-30D6-4E65-A259-84CE0DB160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688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7E40D-E4F4-7289-0D21-473B59BC8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328207-903C-54FB-6E7F-FFC00A99C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50C993-CC40-704B-2919-467DCA0A0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AEB72C-BD56-7C69-E976-11F1F74C8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DF75F-C316-40CD-84F4-2A277F39C94F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974076-21CB-94A4-5FB7-EC6951F2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405F35-1844-1D3D-7B23-5C888FBE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8E1BC-30D6-4E65-A259-84CE0DB160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6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FD143-7FD5-ABAB-C8F4-E68AABD5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1326FF5-CF8C-DABE-BC51-830E3D6F11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98BA2D-985D-50BB-3CA1-12EB084D1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42F247-0F06-3933-C4A5-FC92C5494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DF75F-C316-40CD-84F4-2A277F39C94F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B2CF0E-B0F0-87B3-8352-616EBE985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793E5E-4BBC-37A2-9669-ECB033078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8E1BC-30D6-4E65-A259-84CE0DB160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708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D884E18-7CF3-5CA3-B218-20FF083A8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3AABA7-868B-358C-8E24-B9278142B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EE1FFE-5519-46FE-3FDE-DB6857F15E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DF75F-C316-40CD-84F4-2A277F39C94F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D1928A-F2F9-C503-0755-63449FDDB7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2783DB-957F-9431-D30C-C331B7C38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8E1BC-30D6-4E65-A259-84CE0DB160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218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922F6-8411-21AB-333F-C8DACAEC1E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F95B4F0-5027-4CA2-3B3A-73A8791E30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F4F304-CAC7-3C0C-10F4-400DC89CE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972"/>
            <a:ext cx="12192000" cy="648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5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F6789D-FB85-104F-8591-45417060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5BA4F0-00CC-9D10-57CC-9759418A3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CB5498-BC9E-29B4-5ED8-1E085ACA1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59"/>
            <a:ext cx="12192000" cy="668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26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2FB426-FDB6-12E5-40E9-B5D60B31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347AAF-2CD1-4BB6-47A1-3013F8B5C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321AAF-864D-27E9-B4C8-43D909AB5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88"/>
            <a:ext cx="12192000" cy="678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87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CFF15F-179C-204D-94D8-DBD8922A0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42CE05-B5D3-BB38-F17C-BD79995D8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0E0229-B5C9-4BB7-1D12-29268E60C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75"/>
            <a:ext cx="12192000" cy="676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14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E43E4E-BA29-FD83-666E-2CB4A6429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547E0E-6667-E352-F790-7BB986910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6FC7E3-6C4E-532C-E56B-D2A1BD07A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649"/>
            <a:ext cx="12192000" cy="651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94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85770-AC4E-AC1F-1B00-23B26AE8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BE62AA-7F3C-A602-D87A-F5A2E96AC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9C56B6-B323-DECF-0304-4BFDF85A8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131"/>
            <a:ext cx="12192000" cy="649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75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991CD0-BAB4-1306-0657-3519C45F6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025DD7-0C0B-0E28-9E33-D30483E3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A0FFF3-4A24-1AA1-7844-AB97444CE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084"/>
            <a:ext cx="12192000" cy="643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58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266339-7921-5909-218E-9F9822B8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B9BCA9-D9FE-8FD0-F679-96DFC4F1A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35B57D-9A80-066F-5732-5223DEBD8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368"/>
            <a:ext cx="12192000" cy="656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63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C97D0-38F1-0B19-26FA-C282240CF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84229F-2330-5B41-3832-1B6BF032D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83EB8E-C4B7-524F-02DE-DAF3D664C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20"/>
            <a:ext cx="12192000" cy="673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87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6BDDA-6376-F533-B665-A5F4B9EA2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F0DB3B-C8D6-8347-F788-A149111FD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7B9D16-9ACC-7D81-AE94-A3DB18818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30"/>
            <a:ext cx="12192000" cy="661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53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A7639-0778-B033-69B7-0E1B5BFE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83219D-46DD-1549-2B26-EEFA27F76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306C34-34C9-F299-7E71-7FDA734A1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33"/>
            <a:ext cx="12192000" cy="678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35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8E7ACE-652F-B4F2-0F1B-7FE221CB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4A60AC-B7F1-A1DB-7B78-32F6256EB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BDD071-6E38-4990-48FC-47E179765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83"/>
            <a:ext cx="12192000" cy="675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22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宽屏</PresentationFormat>
  <Paragraphs>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 xiaolong</dc:creator>
  <cp:lastModifiedBy>meng xiaolong</cp:lastModifiedBy>
  <cp:revision>8</cp:revision>
  <dcterms:created xsi:type="dcterms:W3CDTF">2022-05-08T10:47:26Z</dcterms:created>
  <dcterms:modified xsi:type="dcterms:W3CDTF">2022-05-08T10:59:35Z</dcterms:modified>
</cp:coreProperties>
</file>